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0DE2E-BB56-4342-834B-D25861D7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0F31CE-53ED-4FE7-8C2E-D2775684F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3CDEEB-2D96-46AE-B95C-AD99F9EB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015701-8E70-4D4C-A621-557811DB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7D1C2A-728D-4D0C-B0D0-1C8788E1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2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587E96-996A-4FB6-9672-972DF5CC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1899E6A-E8AB-41E3-9008-A2F44133D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9702E2-D848-470A-A62F-C9642AFA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63752C-A248-445A-A0BC-CCE16190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27C1D7-D748-4986-96C6-EB799ECC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5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C4016D-7E3A-4415-9BC1-171E591A2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EA188F-504A-4032-8E47-81559C363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CD3168-3D32-4FD5-87A3-B7A57710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8CA808-85E2-475C-BCA3-E64BDF24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D479BF-3B8B-4262-831C-472B23D4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66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513455-B755-48A4-965E-DF8BD47D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4B27AC-70A2-4BA3-B5E9-03F45CD91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B9C763-5BA9-4443-826F-9C31C85F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57D899-B346-4FCE-8609-7FAF09D9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CFC5AE-072A-44F5-99FA-BFDD84BF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B90370-14F9-430A-B3E6-30CDB571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46B508-6FCE-49BC-A83C-51E521099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DFE95B-4CB0-4672-B714-CB71716BF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9C8B54-A79D-4220-8E6C-EBAA1981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64FD43-AD6F-47DE-9E74-96C4AF94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2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019419-A23D-4AA2-8900-9471CF3E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12A9A1-E3A3-46E8-AFE3-6D9F1CCF1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263E9E-404E-4EAF-992D-27DBC34B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7861A8-94AD-42BA-9E02-F558CAC0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F99228-F70F-4998-8159-4134696F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D25ABA-2343-4E23-A215-90215ED8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94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B2BE6-2E69-452B-883E-2717A39A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30E9D3-F360-44F4-9F7D-888E2BDCC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67115-24E8-4145-A10B-B7A18A1AB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5E009E-C9D6-4E5D-BAA0-6A5F3AF97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943982-721D-46D2-8D9C-13B213D16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8E132F-04CF-46C5-9D4B-CA23821B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6A226D-E3F3-4A21-A7CE-6ECED433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5D01B3-7E9A-4275-8746-F953945E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61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2FB3D0-C4B1-4869-8835-1F5351D1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3F5DCB9-BBD7-4EE6-894E-9321FFA4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A4126E-EEF9-448C-BF09-863FF5BD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68B94D-5739-4870-84E0-E59B87F1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67DAAFF-3F7C-47F2-A030-A012D9D3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2DA513B-E9CF-4DCF-9FC1-0FA5B9CC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FBD152-A731-439A-882C-89AA2DB0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8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9D6EA9-5239-4DFB-BF01-7E8E3068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023673-EB9C-4248-9AF5-DF6FBB8C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1D5026-C989-4C68-AE5F-7C835DFF9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22C626-15D7-4A42-AC35-ADFAB075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E34DEC-6117-43D1-843D-DDEAEBAF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8ECB05-612A-4D58-9DA2-FE08DD31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26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0E4C5-CFB4-4428-97E6-444A0202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BDC61F-BA5E-4D6D-8247-0F7B1B5A0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65DA76-F72F-4F67-9A32-CFC03AB62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97903E-4333-4930-A1C2-E8F6D804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EBB237-653D-41BB-BE4F-2613255B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0346D9-7D5A-409B-99EB-7E8B91E2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18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14CFA2-7E83-4DD3-998F-D8343301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500B48-C132-4680-B8FE-7E1C1F51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1F5DAA-8842-45E3-934A-3962FDA15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31E6-D9F0-447B-8317-E4DCD37CE06E}" type="datetimeFigureOut">
              <a:rPr kumimoji="1" lang="ja-JP" altLang="en-US" smtClean="0"/>
              <a:t>2020/10/14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5A15E4-2B6C-4D2C-A3B1-02A5DE8E9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F53355-3C69-486F-A8FC-2F0A53B32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029C-715D-439F-9937-8F8CDCD0CF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5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6A6BF-B66F-4FA8-AAED-ECA008448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3D8F11-FF60-49D9-9637-03B2E467C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男, スポーツゲーム, 記号, 衣類 が含まれている画像&#10;&#10;自動的に生成された説明">
            <a:extLst>
              <a:ext uri="{FF2B5EF4-FFF2-40B4-BE49-F238E27FC236}">
                <a16:creationId xmlns:a16="http://schemas.microsoft.com/office/drawing/2014/main" id="{AAE2564B-969F-4F1B-9D8B-4F4A83E8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ABD0F4-2E7E-4211-AD2E-B6F1D7CE7EC1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8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ポーツゲーム, シャツ, 野球, 記号 が含まれている画像&#10;&#10;自動的に生成された説明">
            <a:extLst>
              <a:ext uri="{FF2B5EF4-FFF2-40B4-BE49-F238E27FC236}">
                <a16:creationId xmlns:a16="http://schemas.microsoft.com/office/drawing/2014/main" id="{531BE8F0-42CD-4ED6-B850-A68163D18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ABD0F4-2E7E-4211-AD2E-B6F1D7CE7EC1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91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選手, 男, スポーツゲーム, 記号 が含まれている画像&#10;&#10;自動的に生成された説明">
            <a:extLst>
              <a:ext uri="{FF2B5EF4-FFF2-40B4-BE49-F238E27FC236}">
                <a16:creationId xmlns:a16="http://schemas.microsoft.com/office/drawing/2014/main" id="{A33D4DD8-396C-48A8-9363-BF56A11C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ABD0F4-2E7E-4211-AD2E-B6F1D7CE7EC1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5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6F62229-A177-46D6-BF67-1EAD5AAC9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E840595-B9B8-40EF-9C82-64F829B08B3D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08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38BDDE9B-3AB9-4856-91DB-05CFD57D2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70522E-4D73-4E43-87A1-C5182DF65533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460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F5B9992-4659-409E-9051-C1387E99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70522E-4D73-4E43-87A1-C5182DF65533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82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138BF96-3788-41A7-A607-E3B898DFA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70522E-4D73-4E43-87A1-C5182DF65533}"/>
              </a:ext>
            </a:extLst>
          </p:cNvPr>
          <p:cNvSpPr txBox="1"/>
          <p:nvPr/>
        </p:nvSpPr>
        <p:spPr>
          <a:xfrm rot="20427408">
            <a:off x="-367992" y="1960398"/>
            <a:ext cx="12264054" cy="3154710"/>
          </a:xfrm>
          <a:prstGeom prst="rect">
            <a:avLst/>
          </a:prstGeom>
          <a:noFill/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alpha val="80000"/>
                  </a:schemeClr>
                </a:solidFill>
                <a:latin typeface="コーポレート・ロゴＢ" panose="02000600000000000000" pitchFamily="2" charset="-128"/>
                <a:ea typeface="コーポレート・ロゴＢ" panose="02000600000000000000" pitchFamily="2" charset="-128"/>
              </a:rPr>
              <a:t>SAMPLE</a:t>
            </a:r>
            <a:endParaRPr kumimoji="1" lang="ja-JP" altLang="en-US" sz="19900" dirty="0">
              <a:ln w="50800"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alpha val="80000"/>
                </a:schemeClr>
              </a:solidFill>
              <a:latin typeface="コーポレート・ロゴＢ" panose="02000600000000000000" pitchFamily="2" charset="-128"/>
              <a:ea typeface="コーポレート・ロゴＢ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647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</Words>
  <Application>Microsoft Office PowerPoint</Application>
  <PresentationFormat>ワイド画面</PresentationFormat>
  <Paragraphs>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コーポレート・ロゴＢ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上田 武蔵</dc:creator>
  <cp:lastModifiedBy>上田 武蔵</cp:lastModifiedBy>
  <cp:revision>4</cp:revision>
  <dcterms:created xsi:type="dcterms:W3CDTF">2020-09-16T11:10:07Z</dcterms:created>
  <dcterms:modified xsi:type="dcterms:W3CDTF">2020-10-14T02:00:33Z</dcterms:modified>
</cp:coreProperties>
</file>